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4"/>
  </p:notesMasterIdLst>
  <p:sldIdLst>
    <p:sldId id="261" r:id="rId2"/>
    <p:sldId id="262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DB292-FA00-42F4-AA6B-5247D57BB444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3D8C9-DE36-4A48-891A-6F98D262C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02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3D8C9-DE36-4A48-891A-6F98D262C2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25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7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0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5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754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8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3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84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4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4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7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3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9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5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2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2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9BEFA1-BC11-4BD2-9B80-12076408EDFE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D641E7A-3157-4567-ACE8-95D8B85EE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94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F818D-D69E-7E94-D172-1159A3D16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2561697"/>
            <a:ext cx="9144000" cy="2387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D1C72-18C1-12FA-CF9A-6CE0C5A779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0D444-49F3-E736-6A54-644A8418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67" y="1"/>
            <a:ext cx="12275041" cy="68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7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09D4B69-A1B5-2663-3E67-2B0826D65C2B}"/>
              </a:ext>
            </a:extLst>
          </p:cNvPr>
          <p:cNvSpPr/>
          <p:nvPr/>
        </p:nvSpPr>
        <p:spPr>
          <a:xfrm>
            <a:off x="638687" y="242027"/>
            <a:ext cx="7779306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5-Minute Development Process</a:t>
            </a:r>
            <a:endParaRPr lang="en-US" sz="3800" dirty="0"/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8E3925CE-487B-4F48-61C4-93BA096CC845}"/>
              </a:ext>
            </a:extLst>
          </p:cNvPr>
          <p:cNvSpPr/>
          <p:nvPr/>
        </p:nvSpPr>
        <p:spPr>
          <a:xfrm>
            <a:off x="682347" y="1754624"/>
            <a:ext cx="181253" cy="844643"/>
          </a:xfrm>
          <a:prstGeom prst="roundRect">
            <a:avLst>
              <a:gd name="adj" fmla="val 1500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496F024-5FC6-B3F5-5D8C-A4743389AFA3}"/>
              </a:ext>
            </a:extLst>
          </p:cNvPr>
          <p:cNvSpPr/>
          <p:nvPr/>
        </p:nvSpPr>
        <p:spPr>
          <a:xfrm>
            <a:off x="974765" y="1837729"/>
            <a:ext cx="268533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Create AI Studio Project</a:t>
            </a:r>
            <a:endParaRPr lang="en-US" sz="19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5B6F4F0-B456-31C0-09FF-88FEBB867408}"/>
              </a:ext>
            </a:extLst>
          </p:cNvPr>
          <p:cNvSpPr/>
          <p:nvPr/>
        </p:nvSpPr>
        <p:spPr>
          <a:xfrm>
            <a:off x="974705" y="2181283"/>
            <a:ext cx="6557159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 in to Google AI Studio and create a new project specifically for </a:t>
            </a:r>
            <a:b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resume analysis</a:t>
            </a:r>
            <a:endParaRPr lang="en-US" sz="150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52459274-3E3A-33CD-015A-744847B35445}"/>
              </a:ext>
            </a:extLst>
          </p:cNvPr>
          <p:cNvSpPr/>
          <p:nvPr/>
        </p:nvSpPr>
        <p:spPr>
          <a:xfrm>
            <a:off x="980298" y="2919767"/>
            <a:ext cx="194905" cy="1081538"/>
          </a:xfrm>
          <a:prstGeom prst="roundRect">
            <a:avLst>
              <a:gd name="adj" fmla="val 1500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6FBD26A-E3BB-45AF-0AFD-D320D69168C4}"/>
              </a:ext>
            </a:extLst>
          </p:cNvPr>
          <p:cNvSpPr/>
          <p:nvPr/>
        </p:nvSpPr>
        <p:spPr>
          <a:xfrm>
            <a:off x="1259987" y="3009839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Design AI Prompt</a:t>
            </a:r>
            <a:endParaRPr lang="en-US" sz="19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5CD5D2B-17AD-6512-DA6C-A9B947E459D5}"/>
              </a:ext>
            </a:extLst>
          </p:cNvPr>
          <p:cNvSpPr/>
          <p:nvPr/>
        </p:nvSpPr>
        <p:spPr>
          <a:xfrm>
            <a:off x="1229151" y="3361316"/>
            <a:ext cx="6382382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Craft a detailed prompt that instructs the AI how to analyze resumes and what feedback to provide</a:t>
            </a:r>
            <a:endParaRPr lang="en-US" sz="15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B7001D35-9E8D-3E50-3C30-1085E984DF51}"/>
              </a:ext>
            </a:extLst>
          </p:cNvPr>
          <p:cNvSpPr/>
          <p:nvPr/>
        </p:nvSpPr>
        <p:spPr>
          <a:xfrm>
            <a:off x="1370386" y="4156180"/>
            <a:ext cx="194905" cy="933909"/>
          </a:xfrm>
          <a:prstGeom prst="roundRect">
            <a:avLst>
              <a:gd name="adj" fmla="val 1500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EA02EE0-AE1F-61CF-357C-290A46B406BD}"/>
              </a:ext>
            </a:extLst>
          </p:cNvPr>
          <p:cNvSpPr/>
          <p:nvPr/>
        </p:nvSpPr>
        <p:spPr>
          <a:xfrm>
            <a:off x="1642645" y="4138903"/>
            <a:ext cx="3026807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Test With Sample Resumes</a:t>
            </a:r>
            <a:endParaRPr lang="en-US" sz="19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690F166-5EFD-1E67-24B0-E09F070C4304}"/>
              </a:ext>
            </a:extLst>
          </p:cNvPr>
          <p:cNvSpPr/>
          <p:nvPr/>
        </p:nvSpPr>
        <p:spPr>
          <a:xfrm>
            <a:off x="1642645" y="4573187"/>
            <a:ext cx="5968888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the AI's responses with different resume formats and </a:t>
            </a:r>
            <a:b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types</a:t>
            </a:r>
            <a:endParaRPr lang="en-US" sz="15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E5F1FAE5-E29B-5915-8EB5-96322D4CAAAD}"/>
              </a:ext>
            </a:extLst>
          </p:cNvPr>
          <p:cNvSpPr/>
          <p:nvPr/>
        </p:nvSpPr>
        <p:spPr>
          <a:xfrm>
            <a:off x="1668157" y="5362284"/>
            <a:ext cx="186043" cy="1002863"/>
          </a:xfrm>
          <a:prstGeom prst="roundRect">
            <a:avLst>
              <a:gd name="adj" fmla="val 1500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FB9CBADD-05BB-E214-18DE-F04D969D0453}"/>
              </a:ext>
            </a:extLst>
          </p:cNvPr>
          <p:cNvSpPr/>
          <p:nvPr/>
        </p:nvSpPr>
        <p:spPr>
          <a:xfrm>
            <a:off x="1935567" y="5473234"/>
            <a:ext cx="2436971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Deploy to Cloud Run</a:t>
            </a:r>
            <a:endParaRPr lang="en-US" sz="190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74CB31DB-02D8-610F-69EB-C64A1DAFB092}"/>
              </a:ext>
            </a:extLst>
          </p:cNvPr>
          <p:cNvSpPr/>
          <p:nvPr/>
        </p:nvSpPr>
        <p:spPr>
          <a:xfrm>
            <a:off x="1937562" y="5741498"/>
            <a:ext cx="6512243" cy="623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your AI model to Cloud Run with a few clicks for </a:t>
            </a:r>
            <a:b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 web deployment</a:t>
            </a:r>
            <a:endParaRPr lang="en-US" sz="15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4E6CFBD8-4685-246D-83DF-5E3CDF08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477" y="-46753"/>
            <a:ext cx="4379202" cy="69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7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C85DD-32A6-D0FC-E4BC-356D8DD9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Demonstration 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8D618A0-9393-AC32-2705-A4F22F738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952" y="1664229"/>
            <a:ext cx="6115314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17F2-0F2B-8FA9-4894-0720B553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Connect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473E612-0440-1E94-DA6D-E95BA9A26BD2}"/>
              </a:ext>
            </a:extLst>
          </p:cNvPr>
          <p:cNvSpPr/>
          <p:nvPr/>
        </p:nvSpPr>
        <p:spPr>
          <a:xfrm>
            <a:off x="1237337" y="1826233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About Me</a:t>
            </a: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4093ADE-EF24-7596-FC0C-3DC0F71C8EBC}"/>
              </a:ext>
            </a:extLst>
          </p:cNvPr>
          <p:cNvSpPr/>
          <p:nvPr/>
        </p:nvSpPr>
        <p:spPr>
          <a:xfrm>
            <a:off x="1237337" y="2258311"/>
            <a:ext cx="5423665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I'm Rohit, originally from Nepal and currently exploring opportunities in the tech industry with a focus on cloud computing and artificial intelligence.</a:t>
            </a:r>
            <a:endParaRPr lang="en-US" sz="11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FDC7A0D-DB4B-9762-6DE6-9A06616F71EC}"/>
              </a:ext>
            </a:extLst>
          </p:cNvPr>
          <p:cNvSpPr/>
          <p:nvPr/>
        </p:nvSpPr>
        <p:spPr>
          <a:xfrm>
            <a:off x="1237337" y="2874578"/>
            <a:ext cx="5290463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I'm passionate about making advanced technology accessible to everyone, regardless of their technical background.</a:t>
            </a:r>
            <a:endParaRPr lang="en-US" sz="1150" dirty="0"/>
          </a:p>
        </p:txBody>
      </p:sp>
      <p:pic>
        <p:nvPicPr>
          <p:cNvPr id="8" name="Picture 7" descr="A person wearing glasses and a green shirt&#10;&#10;AI-generated content may be incorrect.">
            <a:extLst>
              <a:ext uri="{FF2B5EF4-FFF2-40B4-BE49-F238E27FC236}">
                <a16:creationId xmlns:a16="http://schemas.microsoft.com/office/drawing/2014/main" id="{C877D68D-8E00-AEDF-9A1B-B0BC168FA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6" t="5680" r="10753"/>
          <a:stretch>
            <a:fillRect/>
          </a:stretch>
        </p:blipFill>
        <p:spPr>
          <a:xfrm>
            <a:off x="6768334" y="1684866"/>
            <a:ext cx="5423665" cy="5173133"/>
          </a:xfrm>
          <a:prstGeom prst="rect">
            <a:avLst/>
          </a:prstGeom>
        </p:spPr>
      </p:pic>
      <p:pic>
        <p:nvPicPr>
          <p:cNvPr id="10" name="Picture 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D986BE9-A753-A54A-0D7F-EED0E627F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33" y="3502410"/>
            <a:ext cx="3091536" cy="3091536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0A6DF59D-A199-2501-DF80-87FF5781622D}"/>
              </a:ext>
            </a:extLst>
          </p:cNvPr>
          <p:cNvSpPr/>
          <p:nvPr/>
        </p:nvSpPr>
        <p:spPr>
          <a:xfrm>
            <a:off x="4466603" y="3731233"/>
            <a:ext cx="2255044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Linked In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4777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AB74-9FE0-FAA0-698C-C3DF6590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4CC4B9-75D3-0277-591E-CCD97D30A1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685" y="1580050"/>
            <a:ext cx="7383982" cy="4907528"/>
          </a:xfrm>
        </p:spPr>
      </p:pic>
    </p:spTree>
    <p:extLst>
      <p:ext uri="{BB962C8B-B14F-4D97-AF65-F5344CB8AC3E}">
        <p14:creationId xmlns:p14="http://schemas.microsoft.com/office/powerpoint/2010/main" val="262445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1B1B-6233-7EE1-5706-2521E9EC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long does it usually take you to build and deploy a small app?</a:t>
            </a:r>
          </a:p>
        </p:txBody>
      </p:sp>
      <p:pic>
        <p:nvPicPr>
          <p:cNvPr id="1028" name="Picture 4" descr="How Long does It take to Build an App | Startup Grind">
            <a:extLst>
              <a:ext uri="{FF2B5EF4-FFF2-40B4-BE49-F238E27FC236}">
                <a16:creationId xmlns:a16="http://schemas.microsoft.com/office/drawing/2014/main" id="{A6F12E8C-EC6E-D368-C582-9E0B10074C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00" y="1731963"/>
            <a:ext cx="8118474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4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0FC4-37ED-79A1-6549-D1B17A74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162" y="1537547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You start building apps with enthusiasm and interest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010EBB-53BA-EEF5-9EBA-12880316F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1" b="1709"/>
          <a:stretch>
            <a:fillRect/>
          </a:stretch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74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8B21-22CE-30C3-0EDE-C7288987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295" y="1842346"/>
            <a:ext cx="6251110" cy="356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dirty="0"/>
              <a:t>Unexpected Bugs</a:t>
            </a:r>
            <a:br>
              <a:rPr lang="en-US" sz="5000" b="1" dirty="0"/>
            </a:br>
            <a:r>
              <a:rPr lang="en-US" sz="5000" dirty="0"/>
              <a:t>Hours spent debugging mysterious errors that weren't in the tutorial</a:t>
            </a:r>
            <a:br>
              <a:rPr lang="en-US" sz="5000" dirty="0"/>
            </a:br>
            <a:endParaRPr lang="en-US" sz="5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2E70-F93D-C99B-9E52-6CA63EEE0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603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664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in a red dress and a person in a blue shirt&#10;&#10;AI-generated content may be incorrect.">
            <a:extLst>
              <a:ext uri="{FF2B5EF4-FFF2-40B4-BE49-F238E27FC236}">
                <a16:creationId xmlns:a16="http://schemas.microsoft.com/office/drawing/2014/main" id="{D5965550-2C31-CDF7-AFB3-0D512E472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886B-DB99-C0B9-E579-38C75DBD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I told you I have GTA cheat code to make it?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FF668D4-2BC4-EEFF-5E8B-B757B34CBC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43" y="2353734"/>
            <a:ext cx="4649457" cy="241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32BB3403-F9D7-2FE7-C129-D72B3DBAA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8" y="1638301"/>
            <a:ext cx="3479799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8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6251325-5CD3-F510-3526-7C11E335C0E1}"/>
              </a:ext>
            </a:extLst>
          </p:cNvPr>
          <p:cNvSpPr/>
          <p:nvPr/>
        </p:nvSpPr>
        <p:spPr>
          <a:xfrm>
            <a:off x="3989836" y="740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Tech Stack</a:t>
            </a:r>
            <a:endParaRPr lang="en-US" sz="44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BFE94075-B969-49D5-A9D7-FE6D7A0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1" y="2091351"/>
            <a:ext cx="566976" cy="566976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ECF3C109-1BB6-2CBE-ACD8-2089D4DB7099}"/>
              </a:ext>
            </a:extLst>
          </p:cNvPr>
          <p:cNvSpPr/>
          <p:nvPr/>
        </p:nvSpPr>
        <p:spPr>
          <a:xfrm>
            <a:off x="1513624" y="2226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Google AI Studio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14D6F6-BF0E-6D11-AE11-C36FB391390D}"/>
              </a:ext>
            </a:extLst>
          </p:cNvPr>
          <p:cNvSpPr/>
          <p:nvPr/>
        </p:nvSpPr>
        <p:spPr>
          <a:xfrm>
            <a:off x="1513625" y="2716429"/>
            <a:ext cx="42267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user-friendly platform for building AI-powered applications without extensive coding knowledge. Provides access to Google's advanced language models and intuitive interface for prompt engineering.</a:t>
            </a:r>
            <a:endParaRPr lang="en-US" sz="17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A5B3EECB-AA79-E6FE-6B48-202D2D34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1351"/>
            <a:ext cx="566976" cy="566976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58E87C88-7BB9-2B2F-C481-AE48E7865225}"/>
              </a:ext>
            </a:extLst>
          </p:cNvPr>
          <p:cNvSpPr/>
          <p:nvPr/>
        </p:nvSpPr>
        <p:spPr>
          <a:xfrm>
            <a:off x="6946464" y="2226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Google Cloud Run</a:t>
            </a:r>
            <a:endParaRPr lang="en-US" sz="2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7DC5BC3D-A9AC-9907-569D-A3FE8ADB1163}"/>
              </a:ext>
            </a:extLst>
          </p:cNvPr>
          <p:cNvSpPr/>
          <p:nvPr/>
        </p:nvSpPr>
        <p:spPr>
          <a:xfrm>
            <a:off x="6946464" y="2716429"/>
            <a:ext cx="457666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fully managed compute platform that automatically scales stateless containers. Perfect for deploying web services without worrying about infrastructure management.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30635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96F7385-6391-0BD4-29DE-C441CB170FB1}"/>
              </a:ext>
            </a:extLst>
          </p:cNvPr>
          <p:cNvSpPr/>
          <p:nvPr/>
        </p:nvSpPr>
        <p:spPr>
          <a:xfrm>
            <a:off x="3435225" y="513101"/>
            <a:ext cx="483072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We're Building Today</a:t>
            </a:r>
            <a:endParaRPr lang="en-US" sz="31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BBD8D6-1F6B-92A2-6C30-E5A18D6B31EE}"/>
              </a:ext>
            </a:extLst>
          </p:cNvPr>
          <p:cNvSpPr/>
          <p:nvPr/>
        </p:nvSpPr>
        <p:spPr>
          <a:xfrm>
            <a:off x="386793" y="1710735"/>
            <a:ext cx="274117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Resume Reviewer App</a:t>
            </a:r>
            <a:endParaRPr lang="en-US" sz="28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940C51D-1816-728B-054F-3074249DB2CE}"/>
              </a:ext>
            </a:extLst>
          </p:cNvPr>
          <p:cNvSpPr/>
          <p:nvPr/>
        </p:nvSpPr>
        <p:spPr>
          <a:xfrm>
            <a:off x="386792" y="2167053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practical application that leverages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artificial intelligence to: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E494DCD-5938-C5B8-9AE8-3437318E48B4}"/>
              </a:ext>
            </a:extLst>
          </p:cNvPr>
          <p:cNvSpPr/>
          <p:nvPr/>
        </p:nvSpPr>
        <p:spPr>
          <a:xfrm>
            <a:off x="386793" y="2899000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resume content and structure</a:t>
            </a:r>
            <a:endParaRPr lang="en-US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A127483-3C01-5EF7-55CB-10850648C814}"/>
              </a:ext>
            </a:extLst>
          </p:cNvPr>
          <p:cNvSpPr/>
          <p:nvPr/>
        </p:nvSpPr>
        <p:spPr>
          <a:xfrm>
            <a:off x="386794" y="3231624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personalized improvement suggestions</a:t>
            </a:r>
            <a:endParaRPr lang="en-US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37AE0CE-C19A-264D-4DC0-F9FB2AE51985}"/>
              </a:ext>
            </a:extLst>
          </p:cNvPr>
          <p:cNvSpPr/>
          <p:nvPr/>
        </p:nvSpPr>
        <p:spPr>
          <a:xfrm>
            <a:off x="386794" y="3499932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strengths and weaknesses</a:t>
            </a:r>
            <a:endParaRPr lang="en-US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C9FD862-F486-CC25-85AC-275F4D41D52E}"/>
              </a:ext>
            </a:extLst>
          </p:cNvPr>
          <p:cNvSpPr/>
          <p:nvPr/>
        </p:nvSpPr>
        <p:spPr>
          <a:xfrm>
            <a:off x="386793" y="3832556"/>
            <a:ext cx="656986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 against industry standards</a:t>
            </a:r>
            <a:endParaRPr lang="en-US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D3B1D1F6-9293-CF5B-2925-43138C651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979727"/>
            <a:ext cx="6350000" cy="5878273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4D1CE947-6D97-EFAA-1557-9C8D225C710C}"/>
              </a:ext>
            </a:extLst>
          </p:cNvPr>
          <p:cNvSpPr/>
          <p:nvPr/>
        </p:nvSpPr>
        <p:spPr>
          <a:xfrm>
            <a:off x="7515463" y="8089702"/>
            <a:ext cx="197381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Benefits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3862736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3958</TotalTime>
  <Words>274</Words>
  <Application>Microsoft Office PowerPoint</Application>
  <PresentationFormat>Widescreen</PresentationFormat>
  <Paragraphs>35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Calisto MT</vt:lpstr>
      <vt:lpstr>IBM Plex Sans Medium</vt:lpstr>
      <vt:lpstr>Roboto</vt:lpstr>
      <vt:lpstr>Wingdings 2</vt:lpstr>
      <vt:lpstr>Slate</vt:lpstr>
      <vt:lpstr>PowerPoint Presentation</vt:lpstr>
      <vt:lpstr>My Background</vt:lpstr>
      <vt:lpstr>How long does it usually take you to build and deploy a small app?</vt:lpstr>
      <vt:lpstr>You start building apps with enthusiasm and interest</vt:lpstr>
      <vt:lpstr>Unexpected Bugs Hours spent debugging mysterious errors that weren't in the tutorial </vt:lpstr>
      <vt:lpstr>PowerPoint Presentation</vt:lpstr>
      <vt:lpstr>What if I told you I have GTA cheat code to make it?</vt:lpstr>
      <vt:lpstr>PowerPoint Presentation</vt:lpstr>
      <vt:lpstr>PowerPoint Presentation</vt:lpstr>
      <vt:lpstr>PowerPoint Presentation</vt:lpstr>
      <vt:lpstr>Live Demonstration </vt:lpstr>
      <vt:lpstr>Let's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MAHARJAN</dc:creator>
  <cp:lastModifiedBy>Rohit MAHARJAN</cp:lastModifiedBy>
  <cp:revision>10</cp:revision>
  <dcterms:created xsi:type="dcterms:W3CDTF">2025-06-29T10:11:07Z</dcterms:created>
  <dcterms:modified xsi:type="dcterms:W3CDTF">2025-07-28T07:19:01Z</dcterms:modified>
</cp:coreProperties>
</file>